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7" r:id="rId6"/>
    <p:sldId id="268" r:id="rId7"/>
    <p:sldId id="266" r:id="rId8"/>
    <p:sldId id="271" r:id="rId9"/>
    <p:sldId id="274" r:id="rId10"/>
    <p:sldId id="269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Весенний зеленый фон изображение_Фото номер 500808358_JPG Формат  изображения_ru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08" cy="6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4653136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Проєкт</a:t>
            </a:r>
            <a:r>
              <a:rPr lang="uk-UA" b="1" i="1" dirty="0"/>
              <a:t> </a:t>
            </a:r>
            <a:r>
              <a:rPr lang="uk-UA" b="1" i="1" dirty="0" smtClean="0"/>
              <a:t>підготували: </a:t>
            </a:r>
          </a:p>
          <a:p>
            <a:r>
              <a:rPr lang="uk-UA" b="1" i="1" dirty="0" smtClean="0"/>
              <a:t>Ракітіна Людмила </a:t>
            </a:r>
            <a:r>
              <a:rPr lang="uk-UA" b="1" i="1" dirty="0" smtClean="0"/>
              <a:t>Григорівна</a:t>
            </a:r>
            <a:r>
              <a:rPr lang="en-US" b="1" i="1" dirty="0" smtClean="0"/>
              <a:t> </a:t>
            </a:r>
            <a:r>
              <a:rPr lang="uk-UA" b="1" i="1" dirty="0" err="1" smtClean="0"/>
              <a:t>-</a:t>
            </a:r>
            <a:r>
              <a:rPr lang="uk-UA" b="1" i="1" dirty="0" err="1" smtClean="0"/>
              <a:t>педагор-організатор</a:t>
            </a:r>
            <a:r>
              <a:rPr lang="uk-UA" b="1" i="1" dirty="0" smtClean="0"/>
              <a:t>,</a:t>
            </a:r>
            <a:endParaRPr lang="uk-UA" b="1" i="1" dirty="0"/>
          </a:p>
          <a:p>
            <a:r>
              <a:rPr lang="uk-UA" b="1" i="1" dirty="0"/>
              <a:t>Дзюба </a:t>
            </a:r>
            <a:r>
              <a:rPr lang="uk-UA" b="1" i="1" dirty="0" err="1" smtClean="0"/>
              <a:t>Ярослав-</a:t>
            </a:r>
            <a:r>
              <a:rPr lang="uk-UA" b="1" i="1" dirty="0" smtClean="0"/>
              <a:t> учень 11-А класу</a:t>
            </a:r>
            <a:endParaRPr lang="uk-UA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784" y="40650"/>
            <a:ext cx="1458421" cy="1260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401977" y="435759"/>
            <a:ext cx="443053" cy="1331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7070" y="1196752"/>
            <a:ext cx="4709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Руськополянський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ЗЗСО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І-ІІІ ступенів 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Руськополянської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сільської ради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9590" y="1988840"/>
            <a:ext cx="56781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Інтернет-проєкт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Ліги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старшокласників</a:t>
            </a:r>
          </a:p>
          <a:p>
            <a:pPr algn="ctr"/>
            <a:r>
              <a:rPr lang="uk-UA" sz="3200" b="1" dirty="0" smtClean="0">
                <a:solidFill>
                  <a:srgbClr val="008A3E"/>
                </a:solidFill>
                <a:latin typeface="Monotype Corsiva" pitchFamily="66" charset="0"/>
                <a:cs typeface="Times New Roman" pitchFamily="18" charset="0"/>
              </a:rPr>
              <a:t>«Природа - джерело вічності Землі»</a:t>
            </a:r>
            <a:endParaRPr lang="ru-RU" sz="3200" b="1" dirty="0">
              <a:solidFill>
                <a:srgbClr val="008A3E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" name="Picture 6" descr="Конкурсы для детей и педагогов Путь зна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500" y="2859332"/>
            <a:ext cx="3024336" cy="2390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1382" y="605584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2021р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1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10" y="-35095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ГудПiпл\Desktop\екологія\изображение_viber_2021-04-06_20-20-56-08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5" t="21961" r="8171" b="4431"/>
          <a:stretch/>
        </p:blipFill>
        <p:spPr bwMode="auto">
          <a:xfrm>
            <a:off x="5920261" y="2137462"/>
            <a:ext cx="3026072" cy="2140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4704"/>
            <a:ext cx="598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Акція «Чиста територія - чисте довкілля!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ГудПiпл\Desktop\екологія\изображение_viber_2021-04-06_20-21-59-0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2132856"/>
            <a:ext cx="2952328" cy="21408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:\Users\ГудПiпл\Desktop\екологія\изображение_viber_2021-04-06_20-24-38-0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368" y="4149080"/>
            <a:ext cx="3022600" cy="226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ГудПiпл\Desktop\екологія\изображение_viber_2021-04-06_20-26-01-16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11" b="18066"/>
          <a:stretch/>
        </p:blipFill>
        <p:spPr bwMode="auto">
          <a:xfrm>
            <a:off x="3346500" y="1739105"/>
            <a:ext cx="2411780" cy="206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C:\Users\ГудПiпл\Desktop\екологія\изображение_viber_2021-04-23_14-20-15-53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4" b="15676"/>
          <a:stretch/>
        </p:blipFill>
        <p:spPr bwMode="auto">
          <a:xfrm>
            <a:off x="683568" y="4653136"/>
            <a:ext cx="2016224" cy="152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92"/>
          <a:stretch/>
        </p:blipFill>
        <p:spPr bwMode="auto">
          <a:xfrm>
            <a:off x="6444208" y="4515610"/>
            <a:ext cx="1944216" cy="15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47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ГудПiпл\Desktop\екологія\изображение_viber_2021-05-20_15-15-38-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708920"/>
            <a:ext cx="2592288" cy="314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удПiпл\Desktop\екологія\изображение_viber_2021-05-20_17-12-38-7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110"/>
          <a:stretch/>
        </p:blipFill>
        <p:spPr bwMode="auto">
          <a:xfrm>
            <a:off x="467544" y="2099190"/>
            <a:ext cx="2448272" cy="269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удПiпл\Desktop\екологія\изображение_viber_2021-05-20_17-13-34-62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394"/>
          <a:stretch/>
        </p:blipFill>
        <p:spPr bwMode="auto">
          <a:xfrm>
            <a:off x="6017978" y="2104230"/>
            <a:ext cx="2808312" cy="269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95674" y="836662"/>
            <a:ext cx="510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Бережіть природу – ми її частинка!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395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44299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Monotype Corsiva" pitchFamily="66" charset="0"/>
              </a:rPr>
              <a:t>Щоб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берегти</a:t>
            </a:r>
            <a:r>
              <a:rPr lang="ru-RU" sz="2400" b="1" dirty="0">
                <a:latin typeface="Monotype Corsiva" pitchFamily="66" charset="0"/>
              </a:rPr>
              <a:t> землю, природу,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Треба </a:t>
            </a:r>
            <a:r>
              <a:rPr lang="ru-RU" sz="2400" b="1" dirty="0" err="1">
                <a:latin typeface="Monotype Corsiva" pitchFamily="66" charset="0"/>
              </a:rPr>
              <a:t>її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полюбити</a:t>
            </a:r>
            <a:r>
              <a:rPr lang="ru-RU" sz="2400" b="1" dirty="0">
                <a:latin typeface="Monotype Corsiva" pitchFamily="66" charset="0"/>
              </a:rPr>
              <a:t>,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 err="1">
                <a:latin typeface="Monotype Corsiva" pitchFamily="66" charset="0"/>
              </a:rPr>
              <a:t>Щоб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полюбити</a:t>
            </a:r>
            <a:r>
              <a:rPr lang="ru-RU" sz="2400" b="1" dirty="0">
                <a:latin typeface="Monotype Corsiva" pitchFamily="66" charset="0"/>
              </a:rPr>
              <a:t>, треба </a:t>
            </a:r>
            <a:r>
              <a:rPr lang="ru-RU" sz="2400" b="1" dirty="0" err="1">
                <a:latin typeface="Monotype Corsiva" pitchFamily="66" charset="0"/>
              </a:rPr>
              <a:t>пізнати</a:t>
            </a:r>
            <a:r>
              <a:rPr lang="ru-RU" sz="2400" b="1" dirty="0">
                <a:latin typeface="Monotype Corsiva" pitchFamily="66" charset="0"/>
              </a:rPr>
              <a:t>.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 err="1">
                <a:latin typeface="Monotype Corsiva" pitchFamily="66" charset="0"/>
              </a:rPr>
              <a:t>Пізнавши</a:t>
            </a:r>
            <a:r>
              <a:rPr lang="ru-RU" sz="2400" b="1" dirty="0">
                <a:latin typeface="Monotype Corsiva" pitchFamily="66" charset="0"/>
              </a:rPr>
              <a:t> – </a:t>
            </a:r>
            <a:r>
              <a:rPr lang="ru-RU" sz="2400" b="1" dirty="0" err="1">
                <a:latin typeface="Monotype Corsiva" pitchFamily="66" charset="0"/>
              </a:rPr>
              <a:t>неможливо</a:t>
            </a:r>
            <a:r>
              <a:rPr lang="ru-RU" sz="2400" b="1" dirty="0">
                <a:latin typeface="Monotype Corsiva" pitchFamily="66" charset="0"/>
              </a:rPr>
              <a:t> не </a:t>
            </a:r>
            <a:r>
              <a:rPr lang="ru-RU" sz="2400" b="1" dirty="0" err="1">
                <a:latin typeface="Monotype Corsiva" pitchFamily="66" charset="0"/>
              </a:rPr>
              <a:t>полюбити</a:t>
            </a:r>
            <a:r>
              <a:rPr lang="ru-RU" sz="2400" b="1" dirty="0">
                <a:latin typeface="Monotype Corsiva" pitchFamily="66" charset="0"/>
              </a:rPr>
              <a:t>.</a:t>
            </a:r>
            <a:br>
              <a:rPr lang="ru-RU" sz="2400" b="1" dirty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Picture 4" descr="Москва | Мельник Кузьма научил детей бережному отношению к природе -  БезФорм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87115"/>
            <a:ext cx="367240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7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144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стинг &amp;quot;Главные герои в социальное видео на тему экологии&amp;quot; | Кастинги в  короткометражное кино - Москва | Россия | ACMODASI 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608512" cy="371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196752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Людині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потрібні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не три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аршини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землі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, не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садиба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, а вся земна куля, вся природа, де на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просторі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вона могла б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проявити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всі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свої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властивості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свого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Monotype Corsiva" pitchFamily="66" charset="0"/>
                <a:cs typeface="Times New Roman" pitchFamily="18" charset="0"/>
              </a:rPr>
              <a:t>вільного</a:t>
            </a: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духу.</a:t>
            </a:r>
          </a:p>
        </p:txBody>
      </p:sp>
    </p:spTree>
    <p:extLst>
      <p:ext uri="{BB962C8B-B14F-4D97-AF65-F5344CB8AC3E}">
        <p14:creationId xmlns:p14="http://schemas.microsoft.com/office/powerpoint/2010/main" xmlns="" val="11217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144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уда исчезает вода: пять страшных фактов, которые вы не знали: Статьи  экологии ➕1, 22.03.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51" y="3573016"/>
            <a:ext cx="2350744" cy="156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124744"/>
            <a:ext cx="6277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Monotype Corsiva" pitchFamily="66" charset="0"/>
                <a:cs typeface="Times New Roman" pitchFamily="18" charset="0"/>
              </a:rPr>
              <a:t>К</a:t>
            </a:r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атастрофи – руйнують екологію, природу…</a:t>
            </a:r>
          </a:p>
          <a:p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 і призводить до руйнування цілої планети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….</a:t>
            </a:r>
          </a:p>
          <a:p>
            <a:r>
              <a:rPr lang="uk-UA" sz="2400" b="1" dirty="0" smtClean="0">
                <a:latin typeface="Monotype Corsiva" pitchFamily="66" charset="0"/>
                <a:cs typeface="Times New Roman" pitchFamily="18" charset="0"/>
              </a:rPr>
              <a:t>Ми – люди, маємо все зупинити…Хто як не ми!?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4589" y="5348476"/>
            <a:ext cx="83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Куда уходит вода? | Блог Ecoso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457" y="3641279"/>
            <a:ext cx="2308544" cy="1629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0567" y="5348476"/>
            <a:ext cx="193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ирубування лісів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Рубрика Выбор страны на сайте VisaSam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1507" y="4039237"/>
            <a:ext cx="288032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1304" y="5690424"/>
            <a:ext cx="334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абруднення від заводів, фабрик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Куди селам дівати сміття? - Олевська Т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8924"/>
            <a:ext cx="2304256" cy="153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11827" y="2852936"/>
            <a:ext cx="85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Сміття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9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915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Викидаємо сміття правильно - Кам&amp;#39;янська міська рада Черкаської област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793" y="1124744"/>
            <a:ext cx="5976663" cy="531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328" y="476672"/>
            <a:ext cx="375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Кожна людина має знати!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9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22" y="-19019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3616" y="652046"/>
            <a:ext cx="388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Акція «За чисте довкілля»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41" b="22597"/>
          <a:stretch/>
        </p:blipFill>
        <p:spPr bwMode="auto">
          <a:xfrm>
            <a:off x="467544" y="1529491"/>
            <a:ext cx="2442719" cy="365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ГудПiпл\Desktop\екологія\изображение_viber_2021-03-30_16-53-07-5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06"/>
          <a:stretch/>
        </p:blipFill>
        <p:spPr bwMode="auto">
          <a:xfrm>
            <a:off x="6300192" y="1412776"/>
            <a:ext cx="2409825" cy="371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C:\Users\ГудПiпл\Desktop\екологія\изображение_viber_2021-03-30_16-54-51-4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85"/>
          <a:stretch/>
        </p:blipFill>
        <p:spPr bwMode="auto">
          <a:xfrm>
            <a:off x="3419872" y="1119479"/>
            <a:ext cx="2304256" cy="406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747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144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ГудПiпл\Desktop\екологія\изображение_viber_2021-03-30_16-53-48-6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5" r="762"/>
          <a:stretch/>
        </p:blipFill>
        <p:spPr bwMode="auto">
          <a:xfrm>
            <a:off x="1331640" y="1988840"/>
            <a:ext cx="6660740" cy="389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154359"/>
            <a:ext cx="486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Збережемо разом легені Землі-ліс!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ЭКО РЕКЛАМА. Лучшие примеры зарубежной социальной рекламы на тему экологии  и охраны окружающей среды | Гродненский областной комитет природных  ресурсов и охраны окружающей сре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866" y="260648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7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0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8236" y="528017"/>
            <a:ext cx="57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Акція «Посади дерево, кущ та рослину»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ГудПiпл\Desktop\екологія\изображение_viber_2021-04-15_12-39-20-5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193802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ГудПiпл\Desktop\екологія\изображение_viber_2021-09-23_13-17-01-4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24" y="1020326"/>
            <a:ext cx="1724025" cy="23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удПiпл\Desktop\екологія\изображение_viber_2021-09-23_13-17-03-5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226" y="2708920"/>
            <a:ext cx="2508250" cy="334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ГудПiпл\Desktop\екологія\изображение_viber_2021-09-23_13-17-04-3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588" y="3438509"/>
            <a:ext cx="2260600" cy="3016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9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Зелень фон - 65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" y="0"/>
            <a:ext cx="9144000" cy="68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ГудПiпл\Desktop\екологія\изображение_viber_2021-09-23_13-17-07-1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4" y="3789040"/>
            <a:ext cx="345366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ГудПiпл\Desktop\екологія\изображение_viber_2021-09-23_13-17-06-2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2368" cy="188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ГудПiпл\Desktop\екологія\изображение_viber_2021-09-23_13-17-08-12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31" b="27603"/>
          <a:stretch/>
        </p:blipFill>
        <p:spPr bwMode="auto">
          <a:xfrm>
            <a:off x="4386548" y="2968853"/>
            <a:ext cx="1629410" cy="124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9620" y="404664"/>
            <a:ext cx="5207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Природа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Ð ÐµÐ·ÑÐ»ÑÑÐ°Ñ Ð¿Ð¾ÑÑÐºÑ Ð·Ð¾Ð±ÑÐ°Ð¶ÐµÐ½Ñ Ð·Ð° Ð·Ð°Ð¿Ð¸ÑÐ¾Ð¼ &quot;Ð±Ð°ÑÐ²ÑÐ½Ð¾Ðº ÑÐ¾ÑÐ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809663" cy="107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594"/>
          <a:stretch/>
        </p:blipFill>
        <p:spPr bwMode="auto">
          <a:xfrm>
            <a:off x="4597792" y="4465624"/>
            <a:ext cx="3312368" cy="135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¿ÑÐ²Ð¾Ð½ÑÑ ÑÐ¾ÑÐ¾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052" y="3038013"/>
            <a:ext cx="2016224" cy="1103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6378" y="1102657"/>
            <a:ext cx="1809751" cy="176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21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6"/>
            <a:ext cx="9144000" cy="68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 ÐµÐ·ÑÐ»ÑÑÐ°Ñ Ð¿Ð¾ÑÑÐºÑ Ð·Ð¾Ð±ÑÐ°Ð¶ÐµÐ½Ñ Ð·Ð° Ð·Ð°Ð¿Ð¸ÑÐ¾Ð¼ &quot;ÑÐ°Ð»ÑÐ²ÑÑ ÑÐ¸Ð¼Ð²Ð¾Ð»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777" y="228920"/>
            <a:ext cx="2562359" cy="279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Ð ÐµÐ·ÑÐ»ÑÑÐ°Ñ Ð¿Ð¾ÑÑÐºÑ Ð·Ð¾Ð±ÑÐ°Ð¶ÐµÐ½Ñ Ð·Ð° Ð·Ð°Ð¿Ð¸ÑÐ¾Ð¼ &quot;ÐÐ²ÑÑÐ¸ Ð¼Ð°Ð¹Ð¾Ñ   ÑÐ¾ÑÐ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7363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3059021" y="3461102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Ой краса в </a:t>
            </a:r>
            <a:r>
              <a:rPr lang="ru-RU" sz="2400" b="1" dirty="0" err="1">
                <a:latin typeface="Monotype Corsiva" pitchFamily="66" charset="0"/>
              </a:rPr>
              <a:t>оранжереї</a:t>
            </a:r>
            <a:r>
              <a:rPr lang="ru-RU" sz="2400" b="1" dirty="0">
                <a:latin typeface="Monotype Corsiva" pitchFamily="66" charset="0"/>
              </a:rPr>
              <a:t> - 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>
                <a:latin typeface="Monotype Corsiva" pitchFamily="66" charset="0"/>
              </a:rPr>
              <a:t>Там </a:t>
            </a:r>
            <a:r>
              <a:rPr lang="ru-RU" sz="2400" b="1" dirty="0" err="1">
                <a:latin typeface="Monotype Corsiva" pitchFamily="66" charset="0"/>
              </a:rPr>
              <a:t>розквітли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мр</a:t>
            </a:r>
            <a:r>
              <a:rPr lang="uk-UA" sz="2400" b="1" dirty="0" err="1">
                <a:latin typeface="Monotype Corsiva" pitchFamily="66" charset="0"/>
              </a:rPr>
              <a:t>ії</a:t>
            </a:r>
            <a:r>
              <a:rPr lang="ru-RU" sz="2400" b="1" dirty="0">
                <a:latin typeface="Monotype Corsiva" pitchFamily="66" charset="0"/>
              </a:rPr>
              <a:t> 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 err="1">
                <a:latin typeface="Monotype Corsiva" pitchFamily="66" charset="0"/>
              </a:rPr>
              <a:t>Люблять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їх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дорослі</a:t>
            </a:r>
            <a:r>
              <a:rPr lang="ru-RU" sz="2400" b="1" dirty="0">
                <a:latin typeface="Monotype Corsiva" pitchFamily="66" charset="0"/>
              </a:rPr>
              <a:t> й </a:t>
            </a:r>
            <a:r>
              <a:rPr lang="ru-RU" sz="2400" b="1" dirty="0" err="1">
                <a:latin typeface="Monotype Corsiva" pitchFamily="66" charset="0"/>
              </a:rPr>
              <a:t>діти</a:t>
            </a:r>
            <a:r>
              <a:rPr lang="ru-RU" sz="2400" b="1" dirty="0">
                <a:latin typeface="Monotype Corsiva" pitchFamily="66" charset="0"/>
              </a:rPr>
              <a:t> </a:t>
            </a:r>
            <a:br>
              <a:rPr lang="ru-RU" sz="2400" b="1" dirty="0">
                <a:latin typeface="Monotype Corsiva" pitchFamily="66" charset="0"/>
              </a:rPr>
            </a:br>
            <a:r>
              <a:rPr lang="ru-RU" sz="2400" b="1" dirty="0" err="1">
                <a:latin typeface="Monotype Corsiva" pitchFamily="66" charset="0"/>
              </a:rPr>
              <a:t>Ці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красиві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ніжні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квіти</a:t>
            </a:r>
            <a:r>
              <a:rPr lang="ru-RU" sz="2400" b="1" dirty="0">
                <a:latin typeface="Monotype Corsiva" pitchFamily="66" charset="0"/>
              </a:rPr>
              <a:t>. </a:t>
            </a:r>
            <a:br>
              <a:rPr lang="ru-RU" sz="2400" b="1" dirty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0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ГудПiпл</dc:creator>
  <cp:lastModifiedBy>User</cp:lastModifiedBy>
  <cp:revision>31</cp:revision>
  <dcterms:created xsi:type="dcterms:W3CDTF">2021-09-23T12:40:13Z</dcterms:created>
  <dcterms:modified xsi:type="dcterms:W3CDTF">2021-09-27T06:18:40Z</dcterms:modified>
</cp:coreProperties>
</file>